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45" r:id="rId1"/>
  </p:sldMasterIdLst>
  <p:sldIdLst>
    <p:sldId id="256" r:id="rId2"/>
    <p:sldId id="339" r:id="rId3"/>
    <p:sldId id="340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38" r:id="rId19"/>
    <p:sldId id="264" r:id="rId20"/>
    <p:sldId id="257" r:id="rId21"/>
    <p:sldId id="261" r:id="rId22"/>
    <p:sldId id="260" r:id="rId23"/>
    <p:sldId id="262" r:id="rId24"/>
    <p:sldId id="266" r:id="rId25"/>
    <p:sldId id="271" r:id="rId26"/>
    <p:sldId id="267" r:id="rId27"/>
    <p:sldId id="268" r:id="rId28"/>
    <p:sldId id="269" r:id="rId29"/>
    <p:sldId id="270" r:id="rId30"/>
    <p:sldId id="263" r:id="rId31"/>
    <p:sldId id="258" r:id="rId32"/>
    <p:sldId id="259" r:id="rId33"/>
    <p:sldId id="265" r:id="rId34"/>
    <p:sldId id="272" r:id="rId35"/>
    <p:sldId id="282" r:id="rId36"/>
    <p:sldId id="276" r:id="rId37"/>
    <p:sldId id="279" r:id="rId38"/>
    <p:sldId id="284" r:id="rId39"/>
    <p:sldId id="280" r:id="rId40"/>
    <p:sldId id="273" r:id="rId41"/>
    <p:sldId id="274" r:id="rId42"/>
    <p:sldId id="275" r:id="rId43"/>
    <p:sldId id="277" r:id="rId44"/>
    <p:sldId id="278" r:id="rId45"/>
    <p:sldId id="281" r:id="rId46"/>
    <p:sldId id="283" r:id="rId47"/>
    <p:sldId id="285" r:id="rId48"/>
    <p:sldId id="286" r:id="rId49"/>
    <p:sldId id="334" r:id="rId50"/>
    <p:sldId id="335" r:id="rId51"/>
    <p:sldId id="336" r:id="rId52"/>
    <p:sldId id="337" r:id="rId53"/>
    <p:sldId id="333" r:id="rId54"/>
    <p:sldId id="287" r:id="rId55"/>
    <p:sldId id="288" r:id="rId56"/>
    <p:sldId id="289" r:id="rId57"/>
    <p:sldId id="291" r:id="rId58"/>
    <p:sldId id="293" r:id="rId59"/>
    <p:sldId id="292" r:id="rId60"/>
    <p:sldId id="294" r:id="rId61"/>
    <p:sldId id="295" r:id="rId62"/>
    <p:sldId id="296" r:id="rId63"/>
    <p:sldId id="297" r:id="rId64"/>
    <p:sldId id="298" r:id="rId65"/>
    <p:sldId id="299" r:id="rId66"/>
    <p:sldId id="300" r:id="rId67"/>
    <p:sldId id="301" r:id="rId68"/>
    <p:sldId id="302" r:id="rId69"/>
    <p:sldId id="303" r:id="rId70"/>
    <p:sldId id="304" r:id="rId71"/>
    <p:sldId id="305" r:id="rId72"/>
    <p:sldId id="306" r:id="rId73"/>
    <p:sldId id="307" r:id="rId74"/>
    <p:sldId id="308" r:id="rId75"/>
    <p:sldId id="309" r:id="rId76"/>
    <p:sldId id="310" r:id="rId77"/>
    <p:sldId id="312" r:id="rId78"/>
    <p:sldId id="311" r:id="rId79"/>
    <p:sldId id="314" r:id="rId80"/>
    <p:sldId id="315" r:id="rId81"/>
    <p:sldId id="313" r:id="rId82"/>
    <p:sldId id="316" r:id="rId83"/>
    <p:sldId id="317" r:id="rId84"/>
    <p:sldId id="318" r:id="rId85"/>
    <p:sldId id="319" r:id="rId86"/>
    <p:sldId id="320" r:id="rId87"/>
    <p:sldId id="321" r:id="rId88"/>
    <p:sldId id="322" r:id="rId89"/>
    <p:sldId id="323" r:id="rId90"/>
    <p:sldId id="324" r:id="rId91"/>
    <p:sldId id="325" r:id="rId92"/>
    <p:sldId id="326" r:id="rId93"/>
    <p:sldId id="327" r:id="rId94"/>
    <p:sldId id="328" r:id="rId95"/>
    <p:sldId id="329" r:id="rId96"/>
    <p:sldId id="330" r:id="rId97"/>
    <p:sldId id="331" r:id="rId98"/>
    <p:sldId id="332" r:id="rId9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4CC5FB7-E9E8-4747-95F5-A4458B5F898B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19788463-6FFB-45A6-8220-C5DA810D1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2315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5FB7-E9E8-4747-95F5-A4458B5F898B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8463-6FFB-45A6-8220-C5DA810D1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0267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5FB7-E9E8-4747-95F5-A4458B5F898B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8463-6FFB-45A6-8220-C5DA810D1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5058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5FB7-E9E8-4747-95F5-A4458B5F898B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8463-6FFB-45A6-8220-C5DA810D1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912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5FB7-E9E8-4747-95F5-A4458B5F898B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8463-6FFB-45A6-8220-C5DA810D1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1655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5FB7-E9E8-4747-95F5-A4458B5F898B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8463-6FFB-45A6-8220-C5DA810D1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264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5FB7-E9E8-4747-95F5-A4458B5F898B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8463-6FFB-45A6-8220-C5DA810D1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4016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24CC5FB7-E9E8-4747-95F5-A4458B5F898B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8463-6FFB-45A6-8220-C5DA810D1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1449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24CC5FB7-E9E8-4747-95F5-A4458B5F898B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8463-6FFB-45A6-8220-C5DA810D1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62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5FB7-E9E8-4747-95F5-A4458B5F898B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8463-6FFB-45A6-8220-C5DA810D1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592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5FB7-E9E8-4747-95F5-A4458B5F898B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8463-6FFB-45A6-8220-C5DA810D1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721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5FB7-E9E8-4747-95F5-A4458B5F898B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8463-6FFB-45A6-8220-C5DA810D1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5357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5FB7-E9E8-4747-95F5-A4458B5F898B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8463-6FFB-45A6-8220-C5DA810D1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77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5FB7-E9E8-4747-95F5-A4458B5F898B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8463-6FFB-45A6-8220-C5DA810D1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7238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5FB7-E9E8-4747-95F5-A4458B5F898B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8463-6FFB-45A6-8220-C5DA810D1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7395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5FB7-E9E8-4747-95F5-A4458B5F898B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8463-6FFB-45A6-8220-C5DA810D1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232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5FB7-E9E8-4747-95F5-A4458B5F898B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8463-6FFB-45A6-8220-C5DA810D1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029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4CC5FB7-E9E8-4747-95F5-A4458B5F898B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19788463-6FFB-45A6-8220-C5DA810D1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66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47" r:id="rId2"/>
    <p:sldLayoutId id="2147484448" r:id="rId3"/>
    <p:sldLayoutId id="2147484449" r:id="rId4"/>
    <p:sldLayoutId id="2147484450" r:id="rId5"/>
    <p:sldLayoutId id="2147484451" r:id="rId6"/>
    <p:sldLayoutId id="2147484452" r:id="rId7"/>
    <p:sldLayoutId id="2147484453" r:id="rId8"/>
    <p:sldLayoutId id="2147484454" r:id="rId9"/>
    <p:sldLayoutId id="2147484455" r:id="rId10"/>
    <p:sldLayoutId id="2147484456" r:id="rId11"/>
    <p:sldLayoutId id="2147484457" r:id="rId12"/>
    <p:sldLayoutId id="2147484458" r:id="rId13"/>
    <p:sldLayoutId id="2147484459" r:id="rId14"/>
    <p:sldLayoutId id="2147484460" r:id="rId15"/>
    <p:sldLayoutId id="2147484461" r:id="rId16"/>
    <p:sldLayoutId id="214748446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C7043E-7B54-43D3-80B5-8E41A22C0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4" y="2099733"/>
            <a:ext cx="11210925" cy="1891242"/>
          </a:xfrm>
        </p:spPr>
        <p:txBody>
          <a:bodyPr>
            <a:noAutofit/>
          </a:bodyPr>
          <a:lstStyle/>
          <a:p>
            <a:pPr algn="ctr"/>
            <a:r>
              <a:rPr lang="fr-FR" sz="8800" b="1" dirty="0"/>
              <a:t>GALETTE DES ROIS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EF15520-7F54-B675-5D4A-B49BC6E75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4" y="3990975"/>
            <a:ext cx="11210925" cy="86142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latin typeface="+mj-lt"/>
              </a:rPr>
              <a:t>Janvier 2024</a:t>
            </a:r>
          </a:p>
        </p:txBody>
      </p:sp>
    </p:spTree>
    <p:extLst>
      <p:ext uri="{BB962C8B-B14F-4D97-AF65-F5344CB8AC3E}">
        <p14:creationId xmlns:p14="http://schemas.microsoft.com/office/powerpoint/2010/main" val="3417512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D42433A-EE85-D363-ACB6-2D8DACD4D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10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431F1A9-D034-BA34-0980-B4F5E0F59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61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810ECAB-B27E-59F3-6BA7-6138ECB8A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30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C72EB58-D8DC-AE38-ABEB-1A687DCB2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61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EB40202-8561-B0B1-736A-2A009276C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36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79E2DF8-EDD8-700B-ACED-F1F6A14B7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66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5E6B5BF-CB5B-C235-7898-214045396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67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4895B2-9BE8-B9FB-4033-AA84AC1C1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70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686F7-684B-D86F-1597-DF45FD9A5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BCE17E-7333-1C15-DD23-AA3581A21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4" y="2099733"/>
            <a:ext cx="11210925" cy="1891242"/>
          </a:xfrm>
        </p:spPr>
        <p:txBody>
          <a:bodyPr>
            <a:normAutofit/>
          </a:bodyPr>
          <a:lstStyle/>
          <a:p>
            <a:pPr algn="ctr"/>
            <a:r>
              <a:rPr lang="fr-FR" sz="11500" b="1" dirty="0"/>
              <a:t>HONFLEUR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8609D2-FBC1-05CC-4FAC-7ADB55611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4" y="3990975"/>
            <a:ext cx="11210925" cy="86142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latin typeface="+mj-lt"/>
              </a:rPr>
              <a:t>mai 2024</a:t>
            </a:r>
          </a:p>
        </p:txBody>
      </p:sp>
    </p:spTree>
    <p:extLst>
      <p:ext uri="{BB962C8B-B14F-4D97-AF65-F5344CB8AC3E}">
        <p14:creationId xmlns:p14="http://schemas.microsoft.com/office/powerpoint/2010/main" val="50270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A8AE76-14B8-E56B-7FDB-4B1657D37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53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B64828-60AE-6F19-A883-8E80D9F87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C4CF7EC-9374-5A55-4705-9D5AA1C22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08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0E23B93-AEC7-71BE-6D25-86059E275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21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1398703-E31B-D332-07DA-AE7662F77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98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9B02233-9611-4CD8-6CDC-26D65BE4E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99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543465F-353F-D7C5-9CD4-C5A00333F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58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244AFA0-348D-782B-BB30-D0E532704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38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F229A75-740B-978C-EF02-16CFDEF40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80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22A75B6-3DAD-C6E7-3DDA-81017D0D6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6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51CEC2C-404F-4F3F-92AF-2FA5EBAC2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43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AC61A53-39C2-11F9-212B-6D881E67C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7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AD84926-BD59-0C3F-36CB-C406A5AA2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62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07C0C5C-6321-86DE-0E62-F34659B14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00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D167D56-0EAA-CBE9-CF43-61D47B870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8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735D39-95DA-5EBD-6F6E-7FA28DAC3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0D4A646-4A1C-C477-BE40-E39C00520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04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3F8D007-2B81-D753-34E3-15EDAFF8D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65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FAFBD90-31A1-6561-5555-9CD5F4051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ADA4D0-45CA-31D0-974B-BBE84E16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5" y="2394945"/>
            <a:ext cx="11258550" cy="1367430"/>
          </a:xfrm>
        </p:spPr>
        <p:txBody>
          <a:bodyPr/>
          <a:lstStyle/>
          <a:p>
            <a:pPr algn="ctr"/>
            <a:r>
              <a:rPr lang="fr-FR" sz="8800" b="1" dirty="0">
                <a:ea typeface="Calibri" panose="020F0502020204030204" pitchFamily="34" charset="0"/>
                <a:cs typeface="Calibri" panose="020F0502020204030204" pitchFamily="34" charset="0"/>
              </a:rPr>
              <a:t>REPAS CHAMPÊTRE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59B9B0-7011-D3B0-2524-B98FE8C88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725" y="3762375"/>
            <a:ext cx="11258550" cy="86142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juin 2024</a:t>
            </a:r>
          </a:p>
        </p:txBody>
      </p:sp>
    </p:spTree>
    <p:extLst>
      <p:ext uri="{BB962C8B-B14F-4D97-AF65-F5344CB8AC3E}">
        <p14:creationId xmlns:p14="http://schemas.microsoft.com/office/powerpoint/2010/main" val="3354124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8B79524-0E63-77F7-B6B3-155365896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88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57237BD-4407-24EA-239E-DB4281076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63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004B14B-9FB9-CCD8-FF29-31E275D34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89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211C687-0FA0-FF9D-B394-1298459D6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52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8EB1305-9F7D-D5A7-3154-40EC41BEF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95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6CBDB3D-210C-AD92-80C3-32A3B6D12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58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E25AF06-B1E7-FFFA-4267-AB41E8763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936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8F24BAE-ABE3-FB2E-7CC0-CE3F26647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052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6957DEA-8F5D-9AB5-89BA-52919B14B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214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F03904E-E875-CD7F-6454-4355AD95A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863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B92218F-8411-A1E9-B07B-F59A86B81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428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9A143EF-AB4F-3BB5-6BC2-AF42E96C5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923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5BE88F9-76A0-AA60-9685-49E870090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895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677C996-D211-62BB-E84B-EF22CB7E3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3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E4298-6113-CF14-2C9C-61B4734C7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53224A-4EBA-C88E-7167-6F94BF690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5" y="2394945"/>
            <a:ext cx="11258550" cy="1367430"/>
          </a:xfrm>
        </p:spPr>
        <p:txBody>
          <a:bodyPr/>
          <a:lstStyle/>
          <a:p>
            <a:pPr algn="ctr"/>
            <a:r>
              <a:rPr lang="fr-FR" sz="8800" b="1" dirty="0">
                <a:ea typeface="Calibri" panose="020F0502020204030204" pitchFamily="34" charset="0"/>
                <a:cs typeface="Calibri" panose="020F0502020204030204" pitchFamily="34" charset="0"/>
              </a:rPr>
              <a:t>COLIS DE NOËL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1ADB1A-77E5-CCE5-003E-CF5B18D8F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725" y="3762375"/>
            <a:ext cx="11258550" cy="86142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décembre 2024</a:t>
            </a:r>
          </a:p>
        </p:txBody>
      </p:sp>
    </p:spTree>
    <p:extLst>
      <p:ext uri="{BB962C8B-B14F-4D97-AF65-F5344CB8AC3E}">
        <p14:creationId xmlns:p14="http://schemas.microsoft.com/office/powerpoint/2010/main" val="35995255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FAD908-AD04-8AF6-B233-AEF636B78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2C3EFD9-02D9-F9AD-3432-6B2FE53DA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12" y="0"/>
            <a:ext cx="6429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81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B609E6F-6089-6A98-78F3-420B76968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617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2C593B1-6912-ECDD-D2EF-1C7BCEB42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40" y="0"/>
            <a:ext cx="5760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2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4FFA7E7-DBC6-86EF-49B9-0B8D73CBE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32" y="0"/>
            <a:ext cx="6566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056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33FE7E5-9236-345F-B337-EA361BA15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02" y="0"/>
            <a:ext cx="7125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044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7E1FB-D0ED-277C-E6A8-857BB6D49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AF802E-E832-C373-C8D5-E6411E50F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5" y="2394945"/>
            <a:ext cx="11258550" cy="1367430"/>
          </a:xfrm>
        </p:spPr>
        <p:txBody>
          <a:bodyPr/>
          <a:lstStyle/>
          <a:p>
            <a:pPr algn="ctr"/>
            <a:r>
              <a:rPr lang="fr-FR" sz="8800" b="1" dirty="0">
                <a:ea typeface="Calibri" panose="020F0502020204030204" pitchFamily="34" charset="0"/>
                <a:cs typeface="Calibri" panose="020F0502020204030204" pitchFamily="34" charset="0"/>
              </a:rPr>
              <a:t>REPAS DE NOËL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B2B8789-A108-66DB-652F-65487867E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725" y="3762375"/>
            <a:ext cx="11258550" cy="86142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décembre 2024</a:t>
            </a:r>
          </a:p>
        </p:txBody>
      </p:sp>
    </p:spTree>
    <p:extLst>
      <p:ext uri="{BB962C8B-B14F-4D97-AF65-F5344CB8AC3E}">
        <p14:creationId xmlns:p14="http://schemas.microsoft.com/office/powerpoint/2010/main" val="33998889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963FCC7-8385-D6BB-8CD5-3A53DB48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625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9A53A30-EC44-6DB0-BC84-8EA45802A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772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362A523-2ABC-40A5-FBAF-D6E70EBB9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611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7E4F8D9-C25B-4F08-686D-20BC55144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107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F4C3FA-D664-1ED3-CD9F-02AB2CDEF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096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7EA9294-B659-08D2-7505-23ADD6525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400F633-949F-2374-500B-5DD873413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4ED259B-3327-506D-A542-2B9C67A6F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56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44A930E-83D2-5956-0C0C-057648DC9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931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AA2C694-7091-C0AA-CE39-658239EDB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995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06E4250-DF88-4E48-E1F5-DA1F0A303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564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DB41FD-01F9-BF8A-5B97-561C7CFF7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466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B54E14C-928C-3353-C0D0-C4620E4AE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967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7EE07D7-2FFD-CD91-6F1C-60A5F20AA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859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B44D89D-0895-5A85-013E-34BF08E54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822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B90102-5430-7225-F079-B38986266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989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5BE9B37-9979-809D-7FBC-E35805F75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48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E44F7B8-F63E-46EA-6F54-3572EE4A3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116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8885090-1353-A242-605A-88A14DB86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69BCF2A-289D-8729-63F1-7B2A5B8CB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904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8873029-C617-94A4-B6D1-99C1E8A87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283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E71C77-A6DF-AF8B-0C69-7A51022CA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412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2C29D7F-C86E-C310-AAF2-5D4CE5447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012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4103472-708C-FABA-DB0C-D02CE2D38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624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C34A4DB-81AB-06CE-1A86-3F0A3AD4F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967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DB6EF2-71B3-3DCF-9ACD-F5BF5E762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848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393467F-3342-C724-A985-73E175111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295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C964FCB-F0AD-3C0D-7A84-45F91F797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621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53B9C07-2C22-CB79-A5B4-325875425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821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F2BE3E5-3E18-6592-25FE-654E0599D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48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E41434-E80E-3301-9A85-C4BE355E0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609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6DD33A2-17C2-FF7D-5995-5114AAA77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970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A5274D0-DC43-C6DF-40AE-8A6DF2618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5FA281-393E-EFD0-A9DD-3511C75CB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49A3D7-0D37-E2C2-FBB5-9325C20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775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E2A4B58-AEB2-12D0-D06B-7F21D78B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307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8386AB5-52E9-816E-CFD9-DF8C3A3F1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981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6A7C68-1593-F82C-857C-8C76506F0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742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DE875FB-ACBB-568C-60B2-78D3C4415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8440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6685208-7454-FDAB-CE29-81C945E29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129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AF8A977-95D7-96D3-E7FF-0ECCF46D2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995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31EF693-8FCA-FDE5-4E98-49B57677D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071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05D1551-C00B-3DFA-51FF-EDFD51CD2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19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885D25E-7666-F881-8701-8599A689F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5215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818BD8-A2FE-0A50-A072-7DFA7032C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648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BD93D27-AADF-BC4C-24CA-CE328EF4B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252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34A737A-543E-39C9-CB6D-09D5CBDA1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9266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7B6125-3B98-87AA-B21E-BD283988F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2657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6A816A-D4DD-7704-2E6E-5F5315575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201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1A32374-7944-0F19-DD2C-D8617F45C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358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2BF210-AA88-CEEE-6509-0000B8480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385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1B9D47B-CA50-E2B8-3277-5739CA114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92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FD541C-F4F9-FC26-4937-883A047C9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185486-40D0-8ADB-6231-E2CD052D9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085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le d’ions">
  <a:themeElements>
    <a:clrScheme name="Salle d’ions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Salle d’ions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le d’ions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87</TotalTime>
  <Words>22</Words>
  <Application>Microsoft Office PowerPoint</Application>
  <PresentationFormat>Grand écran</PresentationFormat>
  <Paragraphs>10</Paragraphs>
  <Slides>98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98</vt:i4>
      </vt:variant>
    </vt:vector>
  </HeadingPairs>
  <TitlesOfParts>
    <vt:vector size="103" baseType="lpstr">
      <vt:lpstr>Arial</vt:lpstr>
      <vt:lpstr>Calibri</vt:lpstr>
      <vt:lpstr>Century Gothic</vt:lpstr>
      <vt:lpstr>Wingdings 3</vt:lpstr>
      <vt:lpstr>Salle d’ions</vt:lpstr>
      <vt:lpstr>GALETTE DES ROIS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HONFLEUR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REPAS CHAMPÊTRE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COLIS DE NOËL</vt:lpstr>
      <vt:lpstr>Présentation PowerPoint</vt:lpstr>
      <vt:lpstr>Présentation PowerPoint</vt:lpstr>
      <vt:lpstr>Présentation PowerPoint</vt:lpstr>
      <vt:lpstr>Présentation PowerPoint</vt:lpstr>
      <vt:lpstr>REPAS DE NOËL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Mairie Chaumontel</dc:creator>
  <cp:lastModifiedBy>Mairie Chaumontel</cp:lastModifiedBy>
  <cp:revision>2</cp:revision>
  <dcterms:created xsi:type="dcterms:W3CDTF">2025-01-16T07:46:11Z</dcterms:created>
  <dcterms:modified xsi:type="dcterms:W3CDTF">2025-01-16T09:14:02Z</dcterms:modified>
</cp:coreProperties>
</file>